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CC00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F864E8-3E28-41A7-929C-5172CABF34F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2E80F9-017C-4194-ADC9-26C2395C738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FC3E79-39F2-4018-B5E1-2B6E6881C7A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CCF461-B9E2-4CA1-883E-33A0FF17A18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13F1FB-1813-408D-983B-C02A26A432A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6AA9C6-7DDE-42F2-A505-BBB3077EF58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318B4A-AC8C-4190-BF03-473E1E8EED2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DE2076-F4FE-4CEE-8386-575B06D435A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9CC46E-7F40-4E45-92CE-06476813329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D73378-ABA3-46AF-98EA-D819AF0D398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DCE1A4-8CAE-4670-9382-1731F8A3DD5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EB486384-76AD-4834-98A0-45DD77ACCC2F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85800" y="260350"/>
            <a:ext cx="7772400" cy="2668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7200" b="1">
              <a:solidFill>
                <a:srgbClr val="FF0000"/>
              </a:solidFill>
              <a:latin typeface="Monotype Corsiva" pitchFamily="64" charset="0"/>
              <a:ea typeface="Microsoft YaHei" charset="-122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7200" b="1">
              <a:solidFill>
                <a:srgbClr val="FF0000"/>
              </a:solidFill>
              <a:latin typeface="Monotype Corsiva" pitchFamily="64" charset="0"/>
              <a:ea typeface="Microsoft YaHei" charset="-122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7200" b="1">
              <a:solidFill>
                <a:srgbClr val="FF0000"/>
              </a:solidFill>
              <a:latin typeface="Monotype Corsiva" pitchFamily="64" charset="0"/>
              <a:ea typeface="Microsoft YaHei" charset="-122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7200" b="1">
                <a:solidFill>
                  <a:srgbClr val="FF0000"/>
                </a:solidFill>
                <a:latin typeface="Monotype Corsiva" pitchFamily="64" charset="0"/>
                <a:ea typeface="Microsoft YaHei" charset="-122"/>
              </a:rPr>
              <a:t>KARTKI ŚWIATECZNE Z CAŁEGO ŚWIATA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3661862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40+ Russian New Year cards ideas in 2020 | new year card, ded moroz, car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00042"/>
            <a:ext cx="3711752" cy="5378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5126" name="Picture 6" descr="Articles Tour Eiffel Noël de Maison &amp; Décoration | Zazzle.f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3"/>
            <a:ext cx="4143404" cy="4143405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8" name="Picture 8" descr="Merry Christmas from Australia Imgur! - Img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7315200"/>
            <a:ext cx="3813750" cy="5400000"/>
          </a:xfrm>
          <a:prstGeom prst="rect">
            <a:avLst/>
          </a:prstGeom>
          <a:noFill/>
        </p:spPr>
      </p:pic>
      <p:pic>
        <p:nvPicPr>
          <p:cNvPr id="5130" name="Picture 10" descr="Merry Christmas from Australia Imgur! - Img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500042"/>
            <a:ext cx="3986239" cy="5644232"/>
          </a:xfrm>
          <a:prstGeom prst="rect">
            <a:avLst/>
          </a:prstGeom>
          <a:ln w="127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795277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643314"/>
            <a:ext cx="4857784" cy="311989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10" t="3708" r="8446" b="3899"/>
          <a:stretch>
            <a:fillRect/>
          </a:stretch>
        </p:blipFill>
        <p:spPr bwMode="auto">
          <a:xfrm>
            <a:off x="4786314" y="714356"/>
            <a:ext cx="3769546" cy="5265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18" name="Picture 2" descr="Fun British Christmas Cards That Will Make The Anglophiles Sm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4066056" cy="5145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Buon Natale: An Italian Christmas – Seattle S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071547"/>
            <a:ext cx="4143404" cy="4143404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00108"/>
            <a:ext cx="4346772" cy="4246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lkstar - Kartka świąteczna + koperta | FOLK Boże Narodzenie – CHOINKA –  kodra łowic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0975"/>
            <a:ext cx="6677025" cy="667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</Words>
  <Application>Microsoft Office PowerPoint</Application>
  <PresentationFormat>Pokaz na ekranie (4:3)</PresentationFormat>
  <Paragraphs>4</Paragraphs>
  <Slides>7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Kartki świąteczne z całego świata</dc:title>
  <dc:creator>obsluga</dc:creator>
  <cp:lastModifiedBy>obsluga</cp:lastModifiedBy>
  <cp:revision>11</cp:revision>
  <cp:lastPrinted>1601-01-01T00:00:00Z</cp:lastPrinted>
  <dcterms:created xsi:type="dcterms:W3CDTF">2017-12-11T13:22:23Z</dcterms:created>
  <dcterms:modified xsi:type="dcterms:W3CDTF">2020-12-08T13:05:38Z</dcterms:modified>
</cp:coreProperties>
</file>